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660066"/>
    <a:srgbClr val="9900CC"/>
    <a:srgbClr val="FF3399"/>
    <a:srgbClr val="660033"/>
    <a:srgbClr val="CC99FF"/>
    <a:srgbClr val="3399FF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A89AEC-380E-4BFE-99E3-1BEEB85BDED2}" type="doc">
      <dgm:prSet loTypeId="urn:microsoft.com/office/officeart/2005/8/layout/gear1" loCatId="cycle" qsTypeId="urn:microsoft.com/office/officeart/2005/8/quickstyle/simple1" qsCatId="simple" csTypeId="urn:microsoft.com/office/officeart/2005/8/colors/colorful5" csCatId="colorful" phldr="1"/>
      <dgm:spPr/>
    </dgm:pt>
    <dgm:pt modelId="{44D5C418-45AF-46A0-9647-F51FAB8DD8E4}">
      <dgm:prSet phldrT="[Текст]"/>
      <dgm:spPr/>
      <dgm:t>
        <a:bodyPr/>
        <a:lstStyle/>
        <a:p>
          <a:r>
            <a:rPr lang="ru-RU" dirty="0" smtClean="0">
              <a:solidFill>
                <a:srgbClr val="660066"/>
              </a:solidFill>
            </a:rPr>
            <a:t>Организатор, психолог - консультант</a:t>
          </a:r>
          <a:endParaRPr lang="ru-RU" dirty="0">
            <a:solidFill>
              <a:srgbClr val="660066"/>
            </a:solidFill>
          </a:endParaRPr>
        </a:p>
      </dgm:t>
    </dgm:pt>
    <dgm:pt modelId="{4E2EB228-2816-4951-AB57-094AD9CD7214}" type="parTrans" cxnId="{4EFD51F0-0A78-44B8-9F1D-1458CD1E5BB4}">
      <dgm:prSet/>
      <dgm:spPr/>
      <dgm:t>
        <a:bodyPr/>
        <a:lstStyle/>
        <a:p>
          <a:endParaRPr lang="ru-RU"/>
        </a:p>
      </dgm:t>
    </dgm:pt>
    <dgm:pt modelId="{E01D1C73-F2BB-4FE8-AD4D-0B864F99E631}" type="sibTrans" cxnId="{4EFD51F0-0A78-44B8-9F1D-1458CD1E5BB4}">
      <dgm:prSet/>
      <dgm:spPr/>
      <dgm:t>
        <a:bodyPr/>
        <a:lstStyle/>
        <a:p>
          <a:endParaRPr lang="ru-RU"/>
        </a:p>
      </dgm:t>
    </dgm:pt>
    <dgm:pt modelId="{3A5D0546-CB68-4ADB-B1CF-7F8FA99061C5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accent5">
                  <a:lumMod val="50000"/>
                </a:schemeClr>
              </a:solidFill>
            </a:rPr>
            <a:t>Тренер –учитель, конфликтолог</a:t>
          </a:r>
          <a:endParaRPr lang="ru-RU" sz="2400" dirty="0">
            <a:solidFill>
              <a:schemeClr val="accent5">
                <a:lumMod val="50000"/>
              </a:schemeClr>
            </a:solidFill>
          </a:endParaRPr>
        </a:p>
      </dgm:t>
    </dgm:pt>
    <dgm:pt modelId="{4464C262-FDDC-4E6A-A6B3-916A5AAF92A3}" type="parTrans" cxnId="{5C78BDA6-EB2A-4E88-AF12-7C383C022E4D}">
      <dgm:prSet/>
      <dgm:spPr/>
      <dgm:t>
        <a:bodyPr/>
        <a:lstStyle/>
        <a:p>
          <a:endParaRPr lang="ru-RU"/>
        </a:p>
      </dgm:t>
    </dgm:pt>
    <dgm:pt modelId="{82077D9A-563E-445D-A4C2-0FCB49F97A39}" type="sibTrans" cxnId="{5C78BDA6-EB2A-4E88-AF12-7C383C022E4D}">
      <dgm:prSet/>
      <dgm:spPr/>
      <dgm:t>
        <a:bodyPr/>
        <a:lstStyle/>
        <a:p>
          <a:endParaRPr lang="ru-RU"/>
        </a:p>
      </dgm:t>
    </dgm:pt>
    <dgm:pt modelId="{17CD7D90-A9D8-4D53-9399-A6C26287314F}">
      <dgm:prSet phldrT="[Текст]" custT="1"/>
      <dgm:spPr/>
      <dgm:t>
        <a:bodyPr/>
        <a:lstStyle/>
        <a:p>
          <a:r>
            <a:rPr lang="ru-RU" sz="2800" dirty="0" smtClean="0">
              <a:solidFill>
                <a:srgbClr val="800000"/>
              </a:solidFill>
            </a:rPr>
            <a:t>Экономист,  стратег</a:t>
          </a:r>
          <a:endParaRPr lang="ru-RU" sz="2800" dirty="0">
            <a:solidFill>
              <a:srgbClr val="800000"/>
            </a:solidFill>
          </a:endParaRPr>
        </a:p>
      </dgm:t>
    </dgm:pt>
    <dgm:pt modelId="{3192590F-23C5-4232-8D4C-CB920B56B1EA}" type="sibTrans" cxnId="{32F76F5F-C166-474B-9F2C-05700E0533C7}">
      <dgm:prSet/>
      <dgm:spPr/>
      <dgm:t>
        <a:bodyPr/>
        <a:lstStyle/>
        <a:p>
          <a:endParaRPr lang="ru-RU"/>
        </a:p>
      </dgm:t>
    </dgm:pt>
    <dgm:pt modelId="{1532D548-D576-4656-841F-9CA255BBE064}" type="parTrans" cxnId="{32F76F5F-C166-474B-9F2C-05700E0533C7}">
      <dgm:prSet/>
      <dgm:spPr/>
      <dgm:t>
        <a:bodyPr/>
        <a:lstStyle/>
        <a:p>
          <a:endParaRPr lang="ru-RU"/>
        </a:p>
      </dgm:t>
    </dgm:pt>
    <dgm:pt modelId="{6899A871-818B-424A-84E8-E37351601CF3}" type="pres">
      <dgm:prSet presAssocID="{AFA89AEC-380E-4BFE-99E3-1BEEB85BDED2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A70B8F49-7E7B-4036-ADA5-2B93C27C25B8}" type="pres">
      <dgm:prSet presAssocID="{44D5C418-45AF-46A0-9647-F51FAB8DD8E4}" presName="gear1" presStyleLbl="node1" presStyleIdx="0" presStyleCnt="3" custScaleX="109091" custScaleY="109090" custLinFactNeighborX="25000" custLinFactNeighborY="-1363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D8B0B0-4271-4882-9B49-A1B58DA860FA}" type="pres">
      <dgm:prSet presAssocID="{44D5C418-45AF-46A0-9647-F51FAB8DD8E4}" presName="gear1srcNode" presStyleLbl="node1" presStyleIdx="0" presStyleCnt="3"/>
      <dgm:spPr/>
      <dgm:t>
        <a:bodyPr/>
        <a:lstStyle/>
        <a:p>
          <a:endParaRPr lang="ru-RU"/>
        </a:p>
      </dgm:t>
    </dgm:pt>
    <dgm:pt modelId="{4BB4D939-C47F-4024-A6A0-788517CCD974}" type="pres">
      <dgm:prSet presAssocID="{44D5C418-45AF-46A0-9647-F51FAB8DD8E4}" presName="gear1dstNode" presStyleLbl="node1" presStyleIdx="0" presStyleCnt="3"/>
      <dgm:spPr/>
      <dgm:t>
        <a:bodyPr/>
        <a:lstStyle/>
        <a:p>
          <a:endParaRPr lang="ru-RU"/>
        </a:p>
      </dgm:t>
    </dgm:pt>
    <dgm:pt modelId="{811350AF-D140-4BEC-8711-FDCEAFA6D3ED}" type="pres">
      <dgm:prSet presAssocID="{17CD7D90-A9D8-4D53-9399-A6C26287314F}" presName="gear2" presStyleLbl="node1" presStyleIdx="1" presStyleCnt="3" custScaleX="156250" custScaleY="143750" custLinFactNeighborX="-76250" custLinFactNeighborY="4016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AD447A-E63C-4FFC-8FF6-69A88F6F55A1}" type="pres">
      <dgm:prSet presAssocID="{17CD7D90-A9D8-4D53-9399-A6C26287314F}" presName="gear2srcNode" presStyleLbl="node1" presStyleIdx="1" presStyleCnt="3"/>
      <dgm:spPr/>
      <dgm:t>
        <a:bodyPr/>
        <a:lstStyle/>
        <a:p>
          <a:endParaRPr lang="ru-RU"/>
        </a:p>
      </dgm:t>
    </dgm:pt>
    <dgm:pt modelId="{6CCAF5D3-A486-4B95-9CEB-64E1810C65E1}" type="pres">
      <dgm:prSet presAssocID="{17CD7D90-A9D8-4D53-9399-A6C26287314F}" presName="gear2dstNode" presStyleLbl="node1" presStyleIdx="1" presStyleCnt="3"/>
      <dgm:spPr/>
      <dgm:t>
        <a:bodyPr/>
        <a:lstStyle/>
        <a:p>
          <a:endParaRPr lang="ru-RU"/>
        </a:p>
      </dgm:t>
    </dgm:pt>
    <dgm:pt modelId="{F9636593-AE94-4396-9992-B226FC432267}" type="pres">
      <dgm:prSet presAssocID="{3A5D0546-CB68-4ADB-B1CF-7F8FA99061C5}" presName="gear3" presStyleLbl="node1" presStyleIdx="2" presStyleCnt="3" custScaleX="151881" custScaleY="147363" custLinFactNeighborX="-17809" custLinFactNeighborY="-3785"/>
      <dgm:spPr/>
      <dgm:t>
        <a:bodyPr/>
        <a:lstStyle/>
        <a:p>
          <a:endParaRPr lang="ru-RU"/>
        </a:p>
      </dgm:t>
    </dgm:pt>
    <dgm:pt modelId="{1A824819-A94D-4CD1-B71D-1C5791554EDF}" type="pres">
      <dgm:prSet presAssocID="{3A5D0546-CB68-4ADB-B1CF-7F8FA99061C5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A881E0-4B09-4163-A562-84B654A3143E}" type="pres">
      <dgm:prSet presAssocID="{3A5D0546-CB68-4ADB-B1CF-7F8FA99061C5}" presName="gear3srcNode" presStyleLbl="node1" presStyleIdx="2" presStyleCnt="3"/>
      <dgm:spPr/>
      <dgm:t>
        <a:bodyPr/>
        <a:lstStyle/>
        <a:p>
          <a:endParaRPr lang="ru-RU"/>
        </a:p>
      </dgm:t>
    </dgm:pt>
    <dgm:pt modelId="{4FE80CDC-13F0-41B0-B025-290CBE792557}" type="pres">
      <dgm:prSet presAssocID="{3A5D0546-CB68-4ADB-B1CF-7F8FA99061C5}" presName="gear3dstNode" presStyleLbl="node1" presStyleIdx="2" presStyleCnt="3"/>
      <dgm:spPr/>
      <dgm:t>
        <a:bodyPr/>
        <a:lstStyle/>
        <a:p>
          <a:endParaRPr lang="ru-RU"/>
        </a:p>
      </dgm:t>
    </dgm:pt>
    <dgm:pt modelId="{1FB09FD5-9AC3-4E17-94B1-9AF7ECBF7795}" type="pres">
      <dgm:prSet presAssocID="{E01D1C73-F2BB-4FE8-AD4D-0B864F99E631}" presName="connector1" presStyleLbl="sibTrans2D1" presStyleIdx="0" presStyleCnt="3" custLinFactNeighborX="22770" custLinFactNeighborY="-12827"/>
      <dgm:spPr/>
      <dgm:t>
        <a:bodyPr/>
        <a:lstStyle/>
        <a:p>
          <a:endParaRPr lang="ru-RU"/>
        </a:p>
      </dgm:t>
    </dgm:pt>
    <dgm:pt modelId="{BD3EDAA5-B30E-48F4-A76D-6E1B64B5C583}" type="pres">
      <dgm:prSet presAssocID="{3192590F-23C5-4232-8D4C-CB920B56B1EA}" presName="connector2" presStyleLbl="sibTrans2D1" presStyleIdx="1" presStyleCnt="3" custLinFactNeighborX="-65329" custLinFactNeighborY="-17046"/>
      <dgm:spPr/>
      <dgm:t>
        <a:bodyPr/>
        <a:lstStyle/>
        <a:p>
          <a:endParaRPr lang="ru-RU"/>
        </a:p>
      </dgm:t>
    </dgm:pt>
    <dgm:pt modelId="{CBDA6765-3347-4C7F-81D1-3ADE25586253}" type="pres">
      <dgm:prSet presAssocID="{82077D9A-563E-445D-A4C2-0FCB49F97A39}" presName="connector3" presStyleLbl="sibTrans2D1" presStyleIdx="2" presStyleCnt="3" custLinFactNeighborX="-27360" custLinFactNeighborY="-16118"/>
      <dgm:spPr/>
      <dgm:t>
        <a:bodyPr/>
        <a:lstStyle/>
        <a:p>
          <a:endParaRPr lang="ru-RU"/>
        </a:p>
      </dgm:t>
    </dgm:pt>
  </dgm:ptLst>
  <dgm:cxnLst>
    <dgm:cxn modelId="{E7742F90-B79D-42F3-B9E4-BFB355650A89}" type="presOf" srcId="{3A5D0546-CB68-4ADB-B1CF-7F8FA99061C5}" destId="{92A881E0-4B09-4163-A562-84B654A3143E}" srcOrd="2" destOrd="0" presId="urn:microsoft.com/office/officeart/2005/8/layout/gear1"/>
    <dgm:cxn modelId="{365E54AF-E444-4D1D-967D-443D087528F6}" type="presOf" srcId="{82077D9A-563E-445D-A4C2-0FCB49F97A39}" destId="{CBDA6765-3347-4C7F-81D1-3ADE25586253}" srcOrd="0" destOrd="0" presId="urn:microsoft.com/office/officeart/2005/8/layout/gear1"/>
    <dgm:cxn modelId="{4EFD51F0-0A78-44B8-9F1D-1458CD1E5BB4}" srcId="{AFA89AEC-380E-4BFE-99E3-1BEEB85BDED2}" destId="{44D5C418-45AF-46A0-9647-F51FAB8DD8E4}" srcOrd="0" destOrd="0" parTransId="{4E2EB228-2816-4951-AB57-094AD9CD7214}" sibTransId="{E01D1C73-F2BB-4FE8-AD4D-0B864F99E631}"/>
    <dgm:cxn modelId="{76D651E0-8623-4694-8984-77553A3D0201}" type="presOf" srcId="{3A5D0546-CB68-4ADB-B1CF-7F8FA99061C5}" destId="{1A824819-A94D-4CD1-B71D-1C5791554EDF}" srcOrd="1" destOrd="0" presId="urn:microsoft.com/office/officeart/2005/8/layout/gear1"/>
    <dgm:cxn modelId="{3B5CD61A-036C-45AC-BBD2-203899D9D4DA}" type="presOf" srcId="{44D5C418-45AF-46A0-9647-F51FAB8DD8E4}" destId="{A70B8F49-7E7B-4036-ADA5-2B93C27C25B8}" srcOrd="0" destOrd="0" presId="urn:microsoft.com/office/officeart/2005/8/layout/gear1"/>
    <dgm:cxn modelId="{43CB4411-5A13-45E5-B5E3-660B0EEE245B}" type="presOf" srcId="{3A5D0546-CB68-4ADB-B1CF-7F8FA99061C5}" destId="{F9636593-AE94-4396-9992-B226FC432267}" srcOrd="0" destOrd="0" presId="urn:microsoft.com/office/officeart/2005/8/layout/gear1"/>
    <dgm:cxn modelId="{32F76F5F-C166-474B-9F2C-05700E0533C7}" srcId="{AFA89AEC-380E-4BFE-99E3-1BEEB85BDED2}" destId="{17CD7D90-A9D8-4D53-9399-A6C26287314F}" srcOrd="1" destOrd="0" parTransId="{1532D548-D576-4656-841F-9CA255BBE064}" sibTransId="{3192590F-23C5-4232-8D4C-CB920B56B1EA}"/>
    <dgm:cxn modelId="{0F93EB21-A3A0-4D96-A632-98A080E06712}" type="presOf" srcId="{AFA89AEC-380E-4BFE-99E3-1BEEB85BDED2}" destId="{6899A871-818B-424A-84E8-E37351601CF3}" srcOrd="0" destOrd="0" presId="urn:microsoft.com/office/officeart/2005/8/layout/gear1"/>
    <dgm:cxn modelId="{26AEBEA2-5029-48EC-9C89-6CD0C2DD250C}" type="presOf" srcId="{17CD7D90-A9D8-4D53-9399-A6C26287314F}" destId="{6CCAF5D3-A486-4B95-9CEB-64E1810C65E1}" srcOrd="2" destOrd="0" presId="urn:microsoft.com/office/officeart/2005/8/layout/gear1"/>
    <dgm:cxn modelId="{21C3EC91-63A7-4F32-9BC4-F8142F882612}" type="presOf" srcId="{17CD7D90-A9D8-4D53-9399-A6C26287314F}" destId="{811350AF-D140-4BEC-8711-FDCEAFA6D3ED}" srcOrd="0" destOrd="0" presId="urn:microsoft.com/office/officeart/2005/8/layout/gear1"/>
    <dgm:cxn modelId="{8FE44AC1-1F6D-494F-A6C8-B147F5802D21}" type="presOf" srcId="{3192590F-23C5-4232-8D4C-CB920B56B1EA}" destId="{BD3EDAA5-B30E-48F4-A76D-6E1B64B5C583}" srcOrd="0" destOrd="0" presId="urn:microsoft.com/office/officeart/2005/8/layout/gear1"/>
    <dgm:cxn modelId="{129243AF-BFDA-4B05-B251-AAB7F3368999}" type="presOf" srcId="{E01D1C73-F2BB-4FE8-AD4D-0B864F99E631}" destId="{1FB09FD5-9AC3-4E17-94B1-9AF7ECBF7795}" srcOrd="0" destOrd="0" presId="urn:microsoft.com/office/officeart/2005/8/layout/gear1"/>
    <dgm:cxn modelId="{5C78BDA6-EB2A-4E88-AF12-7C383C022E4D}" srcId="{AFA89AEC-380E-4BFE-99E3-1BEEB85BDED2}" destId="{3A5D0546-CB68-4ADB-B1CF-7F8FA99061C5}" srcOrd="2" destOrd="0" parTransId="{4464C262-FDDC-4E6A-A6B3-916A5AAF92A3}" sibTransId="{82077D9A-563E-445D-A4C2-0FCB49F97A39}"/>
    <dgm:cxn modelId="{2296B284-3EB8-48C7-A848-22FF02B0BFBB}" type="presOf" srcId="{44D5C418-45AF-46A0-9647-F51FAB8DD8E4}" destId="{78D8B0B0-4271-4882-9B49-A1B58DA860FA}" srcOrd="1" destOrd="0" presId="urn:microsoft.com/office/officeart/2005/8/layout/gear1"/>
    <dgm:cxn modelId="{88E8E5A5-31B3-4752-9D83-4C0D721CCE72}" type="presOf" srcId="{17CD7D90-A9D8-4D53-9399-A6C26287314F}" destId="{4FAD447A-E63C-4FFC-8FF6-69A88F6F55A1}" srcOrd="1" destOrd="0" presId="urn:microsoft.com/office/officeart/2005/8/layout/gear1"/>
    <dgm:cxn modelId="{0636DCAB-6F29-40E9-A7E4-45E93E98B5A3}" type="presOf" srcId="{44D5C418-45AF-46A0-9647-F51FAB8DD8E4}" destId="{4BB4D939-C47F-4024-A6A0-788517CCD974}" srcOrd="2" destOrd="0" presId="urn:microsoft.com/office/officeart/2005/8/layout/gear1"/>
    <dgm:cxn modelId="{AD9AD218-F75E-4880-9B48-3733B96B7805}" type="presOf" srcId="{3A5D0546-CB68-4ADB-B1CF-7F8FA99061C5}" destId="{4FE80CDC-13F0-41B0-B025-290CBE792557}" srcOrd="3" destOrd="0" presId="urn:microsoft.com/office/officeart/2005/8/layout/gear1"/>
    <dgm:cxn modelId="{908DC58F-FB72-4451-AAFE-B593AB4C06ED}" type="presParOf" srcId="{6899A871-818B-424A-84E8-E37351601CF3}" destId="{A70B8F49-7E7B-4036-ADA5-2B93C27C25B8}" srcOrd="0" destOrd="0" presId="urn:microsoft.com/office/officeart/2005/8/layout/gear1"/>
    <dgm:cxn modelId="{0AD857C9-7982-4553-9E82-BF47546FC68E}" type="presParOf" srcId="{6899A871-818B-424A-84E8-E37351601CF3}" destId="{78D8B0B0-4271-4882-9B49-A1B58DA860FA}" srcOrd="1" destOrd="0" presId="urn:microsoft.com/office/officeart/2005/8/layout/gear1"/>
    <dgm:cxn modelId="{72E2BE7E-51BB-4521-8F03-98505920F8C2}" type="presParOf" srcId="{6899A871-818B-424A-84E8-E37351601CF3}" destId="{4BB4D939-C47F-4024-A6A0-788517CCD974}" srcOrd="2" destOrd="0" presId="urn:microsoft.com/office/officeart/2005/8/layout/gear1"/>
    <dgm:cxn modelId="{04878598-F764-4D8F-83AB-1D157268F010}" type="presParOf" srcId="{6899A871-818B-424A-84E8-E37351601CF3}" destId="{811350AF-D140-4BEC-8711-FDCEAFA6D3ED}" srcOrd="3" destOrd="0" presId="urn:microsoft.com/office/officeart/2005/8/layout/gear1"/>
    <dgm:cxn modelId="{78981287-87BC-4718-AA23-65FEEC5C2BEE}" type="presParOf" srcId="{6899A871-818B-424A-84E8-E37351601CF3}" destId="{4FAD447A-E63C-4FFC-8FF6-69A88F6F55A1}" srcOrd="4" destOrd="0" presId="urn:microsoft.com/office/officeart/2005/8/layout/gear1"/>
    <dgm:cxn modelId="{44493E48-BDAA-42F4-A11B-3B128C9CE9BB}" type="presParOf" srcId="{6899A871-818B-424A-84E8-E37351601CF3}" destId="{6CCAF5D3-A486-4B95-9CEB-64E1810C65E1}" srcOrd="5" destOrd="0" presId="urn:microsoft.com/office/officeart/2005/8/layout/gear1"/>
    <dgm:cxn modelId="{65CD587B-8C0F-4D4B-9E21-BBD9325C3E56}" type="presParOf" srcId="{6899A871-818B-424A-84E8-E37351601CF3}" destId="{F9636593-AE94-4396-9992-B226FC432267}" srcOrd="6" destOrd="0" presId="urn:microsoft.com/office/officeart/2005/8/layout/gear1"/>
    <dgm:cxn modelId="{2176332B-E723-4467-8D17-FB7F785E756D}" type="presParOf" srcId="{6899A871-818B-424A-84E8-E37351601CF3}" destId="{1A824819-A94D-4CD1-B71D-1C5791554EDF}" srcOrd="7" destOrd="0" presId="urn:microsoft.com/office/officeart/2005/8/layout/gear1"/>
    <dgm:cxn modelId="{010EDD78-221B-4038-84AA-A151D0824978}" type="presParOf" srcId="{6899A871-818B-424A-84E8-E37351601CF3}" destId="{92A881E0-4B09-4163-A562-84B654A3143E}" srcOrd="8" destOrd="0" presId="urn:microsoft.com/office/officeart/2005/8/layout/gear1"/>
    <dgm:cxn modelId="{1AD4DCAA-81A4-4D86-BE60-EFCC0F86F506}" type="presParOf" srcId="{6899A871-818B-424A-84E8-E37351601CF3}" destId="{4FE80CDC-13F0-41B0-B025-290CBE792557}" srcOrd="9" destOrd="0" presId="urn:microsoft.com/office/officeart/2005/8/layout/gear1"/>
    <dgm:cxn modelId="{076FCA64-B505-4857-80B2-4FF605110679}" type="presParOf" srcId="{6899A871-818B-424A-84E8-E37351601CF3}" destId="{1FB09FD5-9AC3-4E17-94B1-9AF7ECBF7795}" srcOrd="10" destOrd="0" presId="urn:microsoft.com/office/officeart/2005/8/layout/gear1"/>
    <dgm:cxn modelId="{DD92BEA8-9B98-4DBA-942F-3BF561B2661A}" type="presParOf" srcId="{6899A871-818B-424A-84E8-E37351601CF3}" destId="{BD3EDAA5-B30E-48F4-A76D-6E1B64B5C583}" srcOrd="11" destOrd="0" presId="urn:microsoft.com/office/officeart/2005/8/layout/gear1"/>
    <dgm:cxn modelId="{1C2A052C-082F-4535-BBD1-5F49CFE91ACD}" type="presParOf" srcId="{6899A871-818B-424A-84E8-E37351601CF3}" destId="{CBDA6765-3347-4C7F-81D1-3ADE25586253}" srcOrd="12" destOrd="0" presId="urn:microsoft.com/office/officeart/2005/8/layout/gear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A69860-641A-4AA0-B39B-61893DE5F3DE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C8BB942-1BF2-4C93-B09F-3A63BB413283}">
      <dgm:prSet phldrT="[Текст]" custT="1"/>
      <dgm:spPr/>
      <dgm:t>
        <a:bodyPr/>
        <a:lstStyle/>
        <a:p>
          <a:r>
            <a:rPr lang="ru-RU" sz="2400" dirty="0" smtClean="0"/>
            <a:t>Коммуникабельность, самообладание</a:t>
          </a:r>
          <a:endParaRPr lang="ru-RU" sz="2400" dirty="0"/>
        </a:p>
      </dgm:t>
    </dgm:pt>
    <dgm:pt modelId="{A1B011C9-0B54-4BD5-BF33-B072ABC55347}" type="parTrans" cxnId="{580744E1-33A1-429E-8CF2-65AFD5EEB994}">
      <dgm:prSet/>
      <dgm:spPr/>
      <dgm:t>
        <a:bodyPr/>
        <a:lstStyle/>
        <a:p>
          <a:endParaRPr lang="ru-RU"/>
        </a:p>
      </dgm:t>
    </dgm:pt>
    <dgm:pt modelId="{D3CA4149-1FA8-4BE0-937C-91B506F2F87F}" type="sibTrans" cxnId="{580744E1-33A1-429E-8CF2-65AFD5EEB994}">
      <dgm:prSet/>
      <dgm:spPr/>
      <dgm:t>
        <a:bodyPr/>
        <a:lstStyle/>
        <a:p>
          <a:endParaRPr lang="ru-RU"/>
        </a:p>
      </dgm:t>
    </dgm:pt>
    <dgm:pt modelId="{C8BBABB9-A2CF-47F6-98C3-93C6B428E84C}">
      <dgm:prSet phldrT="[Текст]" custT="1"/>
      <dgm:spPr/>
      <dgm:t>
        <a:bodyPr/>
        <a:lstStyle/>
        <a:p>
          <a:r>
            <a:rPr lang="ru-RU" sz="2400" dirty="0" smtClean="0"/>
            <a:t>Беспристрастность, нацеленность на успех</a:t>
          </a:r>
          <a:endParaRPr lang="ru-RU" sz="2400" dirty="0"/>
        </a:p>
      </dgm:t>
    </dgm:pt>
    <dgm:pt modelId="{C01C08B3-71FE-4791-9E7C-6C6018A57152}" type="parTrans" cxnId="{1507D28B-35AD-43DB-8DFE-0027E051ADF3}">
      <dgm:prSet/>
      <dgm:spPr/>
      <dgm:t>
        <a:bodyPr/>
        <a:lstStyle/>
        <a:p>
          <a:endParaRPr lang="ru-RU"/>
        </a:p>
      </dgm:t>
    </dgm:pt>
    <dgm:pt modelId="{6A568A3E-B1CC-4F2B-B0D9-7A3D0F7C4848}" type="sibTrans" cxnId="{1507D28B-35AD-43DB-8DFE-0027E051ADF3}">
      <dgm:prSet/>
      <dgm:spPr/>
      <dgm:t>
        <a:bodyPr/>
        <a:lstStyle/>
        <a:p>
          <a:endParaRPr lang="ru-RU"/>
        </a:p>
      </dgm:t>
    </dgm:pt>
    <dgm:pt modelId="{B27CC3C3-8ACF-494B-B4FF-2BC102EACC02}">
      <dgm:prSet phldrT="[Текст]" custT="1"/>
      <dgm:spPr/>
      <dgm:t>
        <a:bodyPr/>
        <a:lstStyle/>
        <a:p>
          <a:r>
            <a:rPr lang="ru-RU" sz="2400" dirty="0" smtClean="0"/>
            <a:t>Уверенность в себе, адаптивность</a:t>
          </a:r>
          <a:endParaRPr lang="ru-RU" sz="2400" dirty="0"/>
        </a:p>
      </dgm:t>
    </dgm:pt>
    <dgm:pt modelId="{E764114F-FA88-4FED-AC87-B3965AE4204B}" type="parTrans" cxnId="{013CCD75-FA0E-41FA-8AC8-111035F14961}">
      <dgm:prSet/>
      <dgm:spPr/>
      <dgm:t>
        <a:bodyPr/>
        <a:lstStyle/>
        <a:p>
          <a:endParaRPr lang="ru-RU"/>
        </a:p>
      </dgm:t>
    </dgm:pt>
    <dgm:pt modelId="{DF74D02D-7285-44DE-9E49-50754AD1ABC0}" type="sibTrans" cxnId="{013CCD75-FA0E-41FA-8AC8-111035F14961}">
      <dgm:prSet/>
      <dgm:spPr/>
      <dgm:t>
        <a:bodyPr/>
        <a:lstStyle/>
        <a:p>
          <a:endParaRPr lang="ru-RU"/>
        </a:p>
      </dgm:t>
    </dgm:pt>
    <dgm:pt modelId="{AE7E7260-6316-4BFB-A9E4-1FF305FA0588}">
      <dgm:prSet phldrT="[Текст]" custT="1"/>
      <dgm:spPr/>
      <dgm:t>
        <a:bodyPr/>
        <a:lstStyle/>
        <a:p>
          <a:r>
            <a:rPr lang="ru-RU" sz="2400" dirty="0" smtClean="0"/>
            <a:t>Активная жизненная позиция,  </a:t>
          </a:r>
          <a:r>
            <a:rPr lang="ru-RU" sz="2400" dirty="0" err="1" smtClean="0"/>
            <a:t>креативность</a:t>
          </a:r>
          <a:endParaRPr lang="ru-RU" sz="2400" dirty="0"/>
        </a:p>
      </dgm:t>
    </dgm:pt>
    <dgm:pt modelId="{0230D761-D02F-4C6C-800A-1B69FC6F0424}" type="parTrans" cxnId="{C62A8EAE-58BC-4055-ABEF-DFEFFCFF4402}">
      <dgm:prSet/>
      <dgm:spPr/>
      <dgm:t>
        <a:bodyPr/>
        <a:lstStyle/>
        <a:p>
          <a:endParaRPr lang="ru-RU"/>
        </a:p>
      </dgm:t>
    </dgm:pt>
    <dgm:pt modelId="{7D875C1E-6819-4A19-8FF5-C371B9BE12EE}" type="sibTrans" cxnId="{C62A8EAE-58BC-4055-ABEF-DFEFFCFF4402}">
      <dgm:prSet/>
      <dgm:spPr/>
      <dgm:t>
        <a:bodyPr/>
        <a:lstStyle/>
        <a:p>
          <a:endParaRPr lang="ru-RU"/>
        </a:p>
      </dgm:t>
    </dgm:pt>
    <dgm:pt modelId="{1C227074-20CE-4182-82C0-D4C661862312}">
      <dgm:prSet phldrT="[Текст]" custT="1"/>
      <dgm:spPr/>
      <dgm:t>
        <a:bodyPr/>
        <a:lstStyle/>
        <a:p>
          <a:r>
            <a:rPr lang="ru-RU" sz="2400" dirty="0" err="1" smtClean="0"/>
            <a:t>Стрессоустойчивость</a:t>
          </a:r>
          <a:r>
            <a:rPr lang="ru-RU" sz="2400" dirty="0" smtClean="0"/>
            <a:t>, этичность</a:t>
          </a:r>
          <a:endParaRPr lang="ru-RU" sz="2400" dirty="0"/>
        </a:p>
      </dgm:t>
    </dgm:pt>
    <dgm:pt modelId="{EB5544AE-EF60-4D3B-BECC-602F5AD32EE5}" type="parTrans" cxnId="{16B581EA-9A5B-4713-B262-83E0C3C2C02A}">
      <dgm:prSet/>
      <dgm:spPr/>
      <dgm:t>
        <a:bodyPr/>
        <a:lstStyle/>
        <a:p>
          <a:endParaRPr lang="ru-RU"/>
        </a:p>
      </dgm:t>
    </dgm:pt>
    <dgm:pt modelId="{215EFAC4-EC21-4AB9-A12E-321604177D27}" type="sibTrans" cxnId="{16B581EA-9A5B-4713-B262-83E0C3C2C02A}">
      <dgm:prSet/>
      <dgm:spPr/>
      <dgm:t>
        <a:bodyPr/>
        <a:lstStyle/>
        <a:p>
          <a:endParaRPr lang="ru-RU"/>
        </a:p>
      </dgm:t>
    </dgm:pt>
    <dgm:pt modelId="{6AE287CE-4C1D-416A-A2D2-29E13FA9090B}">
      <dgm:prSet phldrT="[Текст]" custT="1"/>
      <dgm:spPr/>
      <dgm:t>
        <a:bodyPr/>
        <a:lstStyle/>
        <a:p>
          <a:r>
            <a:rPr lang="ru-RU" sz="2400" dirty="0" smtClean="0"/>
            <a:t>Аналитическое и стратегическое мышление</a:t>
          </a:r>
          <a:endParaRPr lang="ru-RU" sz="2400" dirty="0"/>
        </a:p>
      </dgm:t>
    </dgm:pt>
    <dgm:pt modelId="{AA712B1A-745B-49E5-883D-57785E07D813}" type="parTrans" cxnId="{20DF2714-34A4-4185-9B52-55A4E98369B4}">
      <dgm:prSet/>
      <dgm:spPr/>
      <dgm:t>
        <a:bodyPr/>
        <a:lstStyle/>
        <a:p>
          <a:endParaRPr lang="ru-RU"/>
        </a:p>
      </dgm:t>
    </dgm:pt>
    <dgm:pt modelId="{4AB73239-C511-4717-AFD5-6029571628C8}" type="sibTrans" cxnId="{20DF2714-34A4-4185-9B52-55A4E98369B4}">
      <dgm:prSet/>
      <dgm:spPr/>
      <dgm:t>
        <a:bodyPr/>
        <a:lstStyle/>
        <a:p>
          <a:endParaRPr lang="ru-RU"/>
        </a:p>
      </dgm:t>
    </dgm:pt>
    <dgm:pt modelId="{4AD588EE-A2A4-4601-8587-8C5549B8EC3D}">
      <dgm:prSet phldrT="[Текст]" custT="1"/>
      <dgm:spPr/>
      <dgm:t>
        <a:bodyPr/>
        <a:lstStyle/>
        <a:p>
          <a:r>
            <a:rPr lang="ru-RU" sz="2200" dirty="0" smtClean="0"/>
            <a:t>Внимательность, добросовестность</a:t>
          </a:r>
          <a:endParaRPr lang="ru-RU" sz="2200" dirty="0"/>
        </a:p>
      </dgm:t>
    </dgm:pt>
    <dgm:pt modelId="{AB12B808-BDA3-4CFD-94D6-E070B9D98C97}" type="parTrans" cxnId="{DAFCF3EE-B3FD-4560-8210-1523CE99D2DB}">
      <dgm:prSet/>
      <dgm:spPr/>
      <dgm:t>
        <a:bodyPr/>
        <a:lstStyle/>
        <a:p>
          <a:endParaRPr lang="ru-RU"/>
        </a:p>
      </dgm:t>
    </dgm:pt>
    <dgm:pt modelId="{6A2A62D8-A168-4E45-99D0-074995A2E031}" type="sibTrans" cxnId="{DAFCF3EE-B3FD-4560-8210-1523CE99D2DB}">
      <dgm:prSet/>
      <dgm:spPr/>
      <dgm:t>
        <a:bodyPr/>
        <a:lstStyle/>
        <a:p>
          <a:endParaRPr lang="ru-RU"/>
        </a:p>
      </dgm:t>
    </dgm:pt>
    <dgm:pt modelId="{EBF6CBDE-35A7-48F9-B1AC-75B7508B8A0C}">
      <dgm:prSet phldrT="[Текст]" custT="1"/>
      <dgm:spPr/>
      <dgm:t>
        <a:bodyPr/>
        <a:lstStyle/>
        <a:p>
          <a:r>
            <a:rPr lang="ru-RU" sz="2200" dirty="0" smtClean="0"/>
            <a:t>Организаторские способности</a:t>
          </a:r>
          <a:endParaRPr lang="ru-RU" sz="2200" dirty="0"/>
        </a:p>
      </dgm:t>
    </dgm:pt>
    <dgm:pt modelId="{93800DC6-8436-4963-8DA5-BDD25E86150D}" type="parTrans" cxnId="{406E9925-2EB4-4958-9155-FC2454CDAB6C}">
      <dgm:prSet/>
      <dgm:spPr/>
      <dgm:t>
        <a:bodyPr/>
        <a:lstStyle/>
        <a:p>
          <a:endParaRPr lang="ru-RU"/>
        </a:p>
      </dgm:t>
    </dgm:pt>
    <dgm:pt modelId="{8F943989-0B68-4A61-9C6A-01D8CFED2C28}" type="sibTrans" cxnId="{406E9925-2EB4-4958-9155-FC2454CDAB6C}">
      <dgm:prSet/>
      <dgm:spPr/>
      <dgm:t>
        <a:bodyPr/>
        <a:lstStyle/>
        <a:p>
          <a:endParaRPr lang="ru-RU"/>
        </a:p>
      </dgm:t>
    </dgm:pt>
    <dgm:pt modelId="{10465DC6-E8A9-46B0-893D-0E4C180568A2}">
      <dgm:prSet phldrT="[Текст]" custT="1"/>
      <dgm:spPr/>
      <dgm:t>
        <a:bodyPr/>
        <a:lstStyle/>
        <a:p>
          <a:r>
            <a:rPr lang="ru-RU" sz="2200" dirty="0" smtClean="0"/>
            <a:t>Умение планировать время</a:t>
          </a:r>
          <a:endParaRPr lang="ru-RU" sz="2200" dirty="0"/>
        </a:p>
      </dgm:t>
    </dgm:pt>
    <dgm:pt modelId="{8567530D-6DEA-4688-B91C-6C5D06BBDA18}" type="parTrans" cxnId="{EF5958DD-CE84-47CB-A4D2-74FA0818C84F}">
      <dgm:prSet/>
      <dgm:spPr/>
      <dgm:t>
        <a:bodyPr/>
        <a:lstStyle/>
        <a:p>
          <a:endParaRPr lang="ru-RU"/>
        </a:p>
      </dgm:t>
    </dgm:pt>
    <dgm:pt modelId="{85A81BD0-C543-4443-883C-9664093EB03D}" type="sibTrans" cxnId="{EF5958DD-CE84-47CB-A4D2-74FA0818C84F}">
      <dgm:prSet/>
      <dgm:spPr/>
      <dgm:t>
        <a:bodyPr/>
        <a:lstStyle/>
        <a:p>
          <a:endParaRPr lang="ru-RU"/>
        </a:p>
      </dgm:t>
    </dgm:pt>
    <dgm:pt modelId="{3AD573F0-7066-4FAF-AB4A-D69F1E20D653}" type="pres">
      <dgm:prSet presAssocID="{C0A69860-641A-4AA0-B39B-61893DE5F3D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8F3BAAA-404D-4450-A6B4-5C6AA1081CF3}" type="pres">
      <dgm:prSet presAssocID="{FC8BB942-1BF2-4C93-B09F-3A63BB413283}" presName="node" presStyleLbl="node1" presStyleIdx="0" presStyleCnt="3" custScaleX="90590" custLinFactNeighborX="97934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7B5877-A626-457A-B5C5-7DE80679AB19}" type="pres">
      <dgm:prSet presAssocID="{D3CA4149-1FA8-4BE0-937C-91B506F2F87F}" presName="sibTrans" presStyleCnt="0"/>
      <dgm:spPr/>
    </dgm:pt>
    <dgm:pt modelId="{F89785F4-0081-4AF1-B9B9-CA1333ADB06A}" type="pres">
      <dgm:prSet presAssocID="{AE7E7260-6316-4BFB-A9E4-1FF305FA0588}" presName="node" presStyleLbl="node1" presStyleIdx="1" presStyleCnt="3" custScaleX="129932" custLinFactNeighborX="233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CF84CC-0DB2-46D3-832F-7AEF7AFF1594}" type="pres">
      <dgm:prSet presAssocID="{7D875C1E-6819-4A19-8FF5-C371B9BE12EE}" presName="sibTrans" presStyleCnt="0"/>
      <dgm:spPr/>
    </dgm:pt>
    <dgm:pt modelId="{668C9C80-7129-4CBA-95D4-EE35D9E1727B}" type="pres">
      <dgm:prSet presAssocID="{4AD588EE-A2A4-4601-8587-8C5549B8EC3D}" presName="node" presStyleLbl="node1" presStyleIdx="2" presStyleCnt="3" custScaleX="1148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8B3FDB-7CE9-48A7-9EB4-5097BAE14717}" type="presOf" srcId="{C0A69860-641A-4AA0-B39B-61893DE5F3DE}" destId="{3AD573F0-7066-4FAF-AB4A-D69F1E20D653}" srcOrd="0" destOrd="0" presId="urn:microsoft.com/office/officeart/2005/8/layout/hList6"/>
    <dgm:cxn modelId="{82C67A2F-3C1F-4492-8369-4E63247DEE48}" type="presOf" srcId="{B27CC3C3-8ACF-494B-B4FF-2BC102EACC02}" destId="{48F3BAAA-404D-4450-A6B4-5C6AA1081CF3}" srcOrd="0" destOrd="2" presId="urn:microsoft.com/office/officeart/2005/8/layout/hList6"/>
    <dgm:cxn modelId="{210E209D-BDD4-4874-9135-63C43468AB22}" type="presOf" srcId="{6AE287CE-4C1D-416A-A2D2-29E13FA9090B}" destId="{F89785F4-0081-4AF1-B9B9-CA1333ADB06A}" srcOrd="0" destOrd="2" presId="urn:microsoft.com/office/officeart/2005/8/layout/hList6"/>
    <dgm:cxn modelId="{0CD0EF3C-1967-4B02-97B4-85C1ECDCA589}" type="presOf" srcId="{FC8BB942-1BF2-4C93-B09F-3A63BB413283}" destId="{48F3BAAA-404D-4450-A6B4-5C6AA1081CF3}" srcOrd="0" destOrd="0" presId="urn:microsoft.com/office/officeart/2005/8/layout/hList6"/>
    <dgm:cxn modelId="{36293027-3DEC-4701-8331-742E9442C734}" type="presOf" srcId="{4AD588EE-A2A4-4601-8587-8C5549B8EC3D}" destId="{668C9C80-7129-4CBA-95D4-EE35D9E1727B}" srcOrd="0" destOrd="0" presId="urn:microsoft.com/office/officeart/2005/8/layout/hList6"/>
    <dgm:cxn modelId="{013CCD75-FA0E-41FA-8AC8-111035F14961}" srcId="{FC8BB942-1BF2-4C93-B09F-3A63BB413283}" destId="{B27CC3C3-8ACF-494B-B4FF-2BC102EACC02}" srcOrd="1" destOrd="0" parTransId="{E764114F-FA88-4FED-AC87-B3965AE4204B}" sibTransId="{DF74D02D-7285-44DE-9E49-50754AD1ABC0}"/>
    <dgm:cxn modelId="{EF5958DD-CE84-47CB-A4D2-74FA0818C84F}" srcId="{4AD588EE-A2A4-4601-8587-8C5549B8EC3D}" destId="{10465DC6-E8A9-46B0-893D-0E4C180568A2}" srcOrd="1" destOrd="0" parTransId="{8567530D-6DEA-4688-B91C-6C5D06BBDA18}" sibTransId="{85A81BD0-C543-4443-883C-9664093EB03D}"/>
    <dgm:cxn modelId="{77E83084-0831-4DFB-858A-0DDC73F34BF0}" type="presOf" srcId="{1C227074-20CE-4182-82C0-D4C661862312}" destId="{F89785F4-0081-4AF1-B9B9-CA1333ADB06A}" srcOrd="0" destOrd="1" presId="urn:microsoft.com/office/officeart/2005/8/layout/hList6"/>
    <dgm:cxn modelId="{DAFCF3EE-B3FD-4560-8210-1523CE99D2DB}" srcId="{C0A69860-641A-4AA0-B39B-61893DE5F3DE}" destId="{4AD588EE-A2A4-4601-8587-8C5549B8EC3D}" srcOrd="2" destOrd="0" parTransId="{AB12B808-BDA3-4CFD-94D6-E070B9D98C97}" sibTransId="{6A2A62D8-A168-4E45-99D0-074995A2E031}"/>
    <dgm:cxn modelId="{16B581EA-9A5B-4713-B262-83E0C3C2C02A}" srcId="{AE7E7260-6316-4BFB-A9E4-1FF305FA0588}" destId="{1C227074-20CE-4182-82C0-D4C661862312}" srcOrd="0" destOrd="0" parTransId="{EB5544AE-EF60-4D3B-BECC-602F5AD32EE5}" sibTransId="{215EFAC4-EC21-4AB9-A12E-321604177D27}"/>
    <dgm:cxn modelId="{2C394583-CA43-42D2-9ED0-4FA1C533D415}" type="presOf" srcId="{C8BBABB9-A2CF-47F6-98C3-93C6B428E84C}" destId="{48F3BAAA-404D-4450-A6B4-5C6AA1081CF3}" srcOrd="0" destOrd="1" presId="urn:microsoft.com/office/officeart/2005/8/layout/hList6"/>
    <dgm:cxn modelId="{329BDDC3-0500-466E-9E83-56DEE5960C59}" type="presOf" srcId="{AE7E7260-6316-4BFB-A9E4-1FF305FA0588}" destId="{F89785F4-0081-4AF1-B9B9-CA1333ADB06A}" srcOrd="0" destOrd="0" presId="urn:microsoft.com/office/officeart/2005/8/layout/hList6"/>
    <dgm:cxn modelId="{580744E1-33A1-429E-8CF2-65AFD5EEB994}" srcId="{C0A69860-641A-4AA0-B39B-61893DE5F3DE}" destId="{FC8BB942-1BF2-4C93-B09F-3A63BB413283}" srcOrd="0" destOrd="0" parTransId="{A1B011C9-0B54-4BD5-BF33-B072ABC55347}" sibTransId="{D3CA4149-1FA8-4BE0-937C-91B506F2F87F}"/>
    <dgm:cxn modelId="{406E9925-2EB4-4958-9155-FC2454CDAB6C}" srcId="{4AD588EE-A2A4-4601-8587-8C5549B8EC3D}" destId="{EBF6CBDE-35A7-48F9-B1AC-75B7508B8A0C}" srcOrd="0" destOrd="0" parTransId="{93800DC6-8436-4963-8DA5-BDD25E86150D}" sibTransId="{8F943989-0B68-4A61-9C6A-01D8CFED2C28}"/>
    <dgm:cxn modelId="{20DF2714-34A4-4185-9B52-55A4E98369B4}" srcId="{AE7E7260-6316-4BFB-A9E4-1FF305FA0588}" destId="{6AE287CE-4C1D-416A-A2D2-29E13FA9090B}" srcOrd="1" destOrd="0" parTransId="{AA712B1A-745B-49E5-883D-57785E07D813}" sibTransId="{4AB73239-C511-4717-AFD5-6029571628C8}"/>
    <dgm:cxn modelId="{1507D28B-35AD-43DB-8DFE-0027E051ADF3}" srcId="{FC8BB942-1BF2-4C93-B09F-3A63BB413283}" destId="{C8BBABB9-A2CF-47F6-98C3-93C6B428E84C}" srcOrd="0" destOrd="0" parTransId="{C01C08B3-71FE-4791-9E7C-6C6018A57152}" sibTransId="{6A568A3E-B1CC-4F2B-B0D9-7A3D0F7C4848}"/>
    <dgm:cxn modelId="{9A0FA7D8-736B-4C77-BE5A-FBDF822C496A}" type="presOf" srcId="{10465DC6-E8A9-46B0-893D-0E4C180568A2}" destId="{668C9C80-7129-4CBA-95D4-EE35D9E1727B}" srcOrd="0" destOrd="2" presId="urn:microsoft.com/office/officeart/2005/8/layout/hList6"/>
    <dgm:cxn modelId="{1B8028B6-2F7F-4C41-A0FE-13A658EB2907}" type="presOf" srcId="{EBF6CBDE-35A7-48F9-B1AC-75B7508B8A0C}" destId="{668C9C80-7129-4CBA-95D4-EE35D9E1727B}" srcOrd="0" destOrd="1" presId="urn:microsoft.com/office/officeart/2005/8/layout/hList6"/>
    <dgm:cxn modelId="{C62A8EAE-58BC-4055-ABEF-DFEFFCFF4402}" srcId="{C0A69860-641A-4AA0-B39B-61893DE5F3DE}" destId="{AE7E7260-6316-4BFB-A9E4-1FF305FA0588}" srcOrd="1" destOrd="0" parTransId="{0230D761-D02F-4C6C-800A-1B69FC6F0424}" sibTransId="{7D875C1E-6819-4A19-8FF5-C371B9BE12EE}"/>
    <dgm:cxn modelId="{43039E14-AD4E-49AC-BB08-22997EADC87A}" type="presParOf" srcId="{3AD573F0-7066-4FAF-AB4A-D69F1E20D653}" destId="{48F3BAAA-404D-4450-A6B4-5C6AA1081CF3}" srcOrd="0" destOrd="0" presId="urn:microsoft.com/office/officeart/2005/8/layout/hList6"/>
    <dgm:cxn modelId="{FC64AD82-69C4-49D4-A385-4BE68D8BB253}" type="presParOf" srcId="{3AD573F0-7066-4FAF-AB4A-D69F1E20D653}" destId="{F67B5877-A626-457A-B5C5-7DE80679AB19}" srcOrd="1" destOrd="0" presId="urn:microsoft.com/office/officeart/2005/8/layout/hList6"/>
    <dgm:cxn modelId="{D95A0A1C-40D6-47A7-AC42-EE318DE32720}" type="presParOf" srcId="{3AD573F0-7066-4FAF-AB4A-D69F1E20D653}" destId="{F89785F4-0081-4AF1-B9B9-CA1333ADB06A}" srcOrd="2" destOrd="0" presId="urn:microsoft.com/office/officeart/2005/8/layout/hList6"/>
    <dgm:cxn modelId="{43D8513C-E21B-4E20-B292-6B59EEA404D1}" type="presParOf" srcId="{3AD573F0-7066-4FAF-AB4A-D69F1E20D653}" destId="{94CF84CC-0DB2-46D3-832F-7AEF7AFF1594}" srcOrd="3" destOrd="0" presId="urn:microsoft.com/office/officeart/2005/8/layout/hList6"/>
    <dgm:cxn modelId="{3C857106-A1C6-45E8-AC3C-D12830871D6A}" type="presParOf" srcId="{3AD573F0-7066-4FAF-AB4A-D69F1E20D653}" destId="{668C9C80-7129-4CBA-95D4-EE35D9E1727B}" srcOrd="4" destOrd="0" presId="urn:microsoft.com/office/officeart/2005/8/layout/h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07DD-4212-4BDA-8751-FAD9C263976F}" type="datetimeFigureOut">
              <a:rPr lang="ru-RU" smtClean="0"/>
              <a:pPr/>
              <a:t>03.03.2011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519B-6E29-4107-9628-88A18D0D12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07DD-4212-4BDA-8751-FAD9C263976F}" type="datetimeFigureOut">
              <a:rPr lang="ru-RU" smtClean="0"/>
              <a:pPr/>
              <a:t>03.03.2011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519B-6E29-4107-9628-88A18D0D12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07DD-4212-4BDA-8751-FAD9C263976F}" type="datetimeFigureOut">
              <a:rPr lang="ru-RU" smtClean="0"/>
              <a:pPr/>
              <a:t>03.03.2011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519B-6E29-4107-9628-88A18D0D12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07DD-4212-4BDA-8751-FAD9C263976F}" type="datetimeFigureOut">
              <a:rPr lang="ru-RU" smtClean="0"/>
              <a:pPr/>
              <a:t>03.03.2011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519B-6E29-4107-9628-88A18D0D12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07DD-4212-4BDA-8751-FAD9C263976F}" type="datetimeFigureOut">
              <a:rPr lang="ru-RU" smtClean="0"/>
              <a:pPr/>
              <a:t>03.03.2011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519B-6E29-4107-9628-88A18D0D12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07DD-4212-4BDA-8751-FAD9C263976F}" type="datetimeFigureOut">
              <a:rPr lang="ru-RU" smtClean="0"/>
              <a:pPr/>
              <a:t>03.03.2011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519B-6E29-4107-9628-88A18D0D12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07DD-4212-4BDA-8751-FAD9C263976F}" type="datetimeFigureOut">
              <a:rPr lang="ru-RU" smtClean="0"/>
              <a:pPr/>
              <a:t>03.03.2011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519B-6E29-4107-9628-88A18D0D12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07DD-4212-4BDA-8751-FAD9C263976F}" type="datetimeFigureOut">
              <a:rPr lang="ru-RU" smtClean="0"/>
              <a:pPr/>
              <a:t>03.03.2011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519B-6E29-4107-9628-88A18D0D12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07DD-4212-4BDA-8751-FAD9C263976F}" type="datetimeFigureOut">
              <a:rPr lang="ru-RU" smtClean="0"/>
              <a:pPr/>
              <a:t>03.03.2011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519B-6E29-4107-9628-88A18D0D12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07DD-4212-4BDA-8751-FAD9C263976F}" type="datetimeFigureOut">
              <a:rPr lang="ru-RU" smtClean="0"/>
              <a:pPr/>
              <a:t>03.03.2011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519B-6E29-4107-9628-88A18D0D12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07DD-4212-4BDA-8751-FAD9C263976F}" type="datetimeFigureOut">
              <a:rPr lang="ru-RU" smtClean="0"/>
              <a:pPr/>
              <a:t>03.03.2011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519B-6E29-4107-9628-88A18D0D12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607DD-4212-4BDA-8751-FAD9C263976F}" type="datetimeFigureOut">
              <a:rPr lang="ru-RU" smtClean="0"/>
              <a:pPr/>
              <a:t>03.03.2011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8519B-6E29-4107-9628-88A18D0D12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0">
              <a:srgbClr val="3399FF"/>
            </a:gs>
            <a:gs pos="16000">
              <a:srgbClr val="7030A0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endParaRPr lang="ru-RU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 rot="20883752">
            <a:off x="172068" y="2139402"/>
            <a:ext cx="8520089" cy="255454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660066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МЕНЕДЖЕР ПО ПЕРСОНАЛУ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660066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2" y="144463"/>
            <a:ext cx="8785255" cy="6427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0"/>
            <a:ext cx="8215370" cy="1569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ОБЯЗАННОСТИ МЕНЕДЖЕРА ПО ПЕРСОНАЛУ</a:t>
            </a:r>
            <a:endParaRPr lang="ru-RU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1214414" y="1714488"/>
            <a:ext cx="857256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Скругленный прямоугольник 5"/>
          <p:cNvSpPr/>
          <p:nvPr/>
        </p:nvSpPr>
        <p:spPr>
          <a:xfrm>
            <a:off x="285720" y="2428868"/>
            <a:ext cx="2214578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ПОДБОР ПЕРСОНАЛА</a:t>
            </a:r>
            <a:endParaRPr lang="ru-RU" sz="2400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16200000" flipH="1">
            <a:off x="7322363" y="1750207"/>
            <a:ext cx="64294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6643702" y="2214554"/>
            <a:ext cx="2286016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ОЦЕНКА РАБОТНИКОВ</a:t>
            </a:r>
            <a:endParaRPr lang="ru-RU" sz="2400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 rot="5400000">
            <a:off x="4001290" y="1856570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3000364" y="2143116"/>
            <a:ext cx="2643206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ПОСТРОЕНИЕ СИСТЕМ МОТИВАЦИИ</a:t>
            </a:r>
            <a:endParaRPr lang="ru-RU" sz="2400" dirty="0"/>
          </a:p>
        </p:txBody>
      </p:sp>
      <p:cxnSp>
        <p:nvCxnSpPr>
          <p:cNvPr id="18" name="Прямая со стрелкой 17"/>
          <p:cNvCxnSpPr/>
          <p:nvPr/>
        </p:nvCxnSpPr>
        <p:spPr>
          <a:xfrm rot="5400000">
            <a:off x="5216133" y="2641991"/>
            <a:ext cx="21423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кругленный прямоугольник 18"/>
          <p:cNvSpPr/>
          <p:nvPr/>
        </p:nvSpPr>
        <p:spPr>
          <a:xfrm>
            <a:off x="4714876" y="3714752"/>
            <a:ext cx="3714776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СОСТАВЛЕНИЕ И ОФОРМЛЕНИЕ КОНТРАКТОВ</a:t>
            </a:r>
            <a:endParaRPr lang="ru-RU" sz="2400" dirty="0"/>
          </a:p>
        </p:txBody>
      </p:sp>
      <p:cxnSp>
        <p:nvCxnSpPr>
          <p:cNvPr id="21" name="Прямая со стрелкой 20"/>
          <p:cNvCxnSpPr/>
          <p:nvPr/>
        </p:nvCxnSpPr>
        <p:spPr>
          <a:xfrm rot="5400000">
            <a:off x="1643836" y="2713826"/>
            <a:ext cx="214234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Скругленный прямоугольник 21"/>
          <p:cNvSpPr/>
          <p:nvPr/>
        </p:nvSpPr>
        <p:spPr>
          <a:xfrm>
            <a:off x="928662" y="3786190"/>
            <a:ext cx="3429024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ОРГАНИЗАЦИЯ ОБУЧЕНИЯ ПЕРСОНАЛА</a:t>
            </a:r>
            <a:endParaRPr lang="ru-RU" sz="2400" dirty="0"/>
          </a:p>
        </p:txBody>
      </p:sp>
      <p:cxnSp>
        <p:nvCxnSpPr>
          <p:cNvPr id="39" name="Соединительная линия уступом 38"/>
          <p:cNvCxnSpPr/>
          <p:nvPr/>
        </p:nvCxnSpPr>
        <p:spPr>
          <a:xfrm rot="5400000">
            <a:off x="3393273" y="2750339"/>
            <a:ext cx="3571900" cy="1214446"/>
          </a:xfrm>
          <a:prstGeom prst="bentConnector3">
            <a:avLst>
              <a:gd name="adj1" fmla="val 5271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Скругленный прямоугольник 44"/>
          <p:cNvSpPr/>
          <p:nvPr/>
        </p:nvSpPr>
        <p:spPr>
          <a:xfrm>
            <a:off x="142844" y="5286364"/>
            <a:ext cx="8786874" cy="15716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УЧАСТВУЕТ В ПРИНЯТИИ РЕШЕНИЙ ПО ВОПРОСАМ НАЙМА, ПЕРЕВОДА,  ПРОДВИЖЕНИЯ ПО СЛУЖБЕ, ПОНИЖЕНИИ В ДОЛЖНОСТИ, НАЛОЖЕНИЯ АДМИНИСТРАТИВНЫХ ВЗЫСКАНИЙ, А ТАК ЖЕ УВОЛЬНЕНИЯ РАБОТНИКОВ.</a:t>
            </a:r>
            <a:endParaRPr lang="ru-RU" sz="24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0" y="928670"/>
          <a:ext cx="9001156" cy="571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РОЛИ МЕНЕДЖЕРА ПО ПЕРСОНАЛУ</a:t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285720" y="0"/>
            <a:ext cx="8643998" cy="3071810"/>
          </a:xfrm>
          <a:prstGeom prst="horizontalScroll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bliqueTopLeft"/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all" dirty="0" smtClean="0">
                <a:ln w="0"/>
                <a:solidFill>
                  <a:srgbClr val="660066"/>
                </a:solidFill>
                <a:effectLst>
                  <a:reflection blurRad="12700" stA="50000" endPos="50000" dist="5000" dir="5400000" sy="-100000" rotWithShape="0"/>
                </a:effectLst>
              </a:rPr>
              <a:t>ВАЖНЫМ В ДЕЯТЕЛЬНОСТИ МЕНЕДЖЕРА ПО ПЕРСОНАЛУ ЯВЛЯЕТСЯ ОБУЧЕНИЕ КАДРОВ. Сюда входит организация тренингов,  обучающих семинаров, курсов повышения квалификации</a:t>
            </a:r>
            <a:endParaRPr lang="ru-RU" sz="2800" b="1" cap="all" dirty="0">
              <a:ln w="0"/>
              <a:solidFill>
                <a:srgbClr val="660066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857496"/>
            <a:ext cx="5357850" cy="400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0" y="1071546"/>
          <a:ext cx="9358314" cy="5786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796908"/>
          </a:xfrm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i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ХАРАКТЕРИСТИКА СОТРУДНИКА</a:t>
            </a:r>
            <a:endParaRPr lang="ru-RU" b="1" i="1" cap="all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99FF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solidFill>
                  <a:srgbClr val="99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ПОДБОР КАНДИДАТОВ НА ВАКАНТНЫЕ МЕСТА</a:t>
            </a:r>
            <a:endParaRPr lang="ru-RU" b="1" dirty="0">
              <a:ln w="11430"/>
              <a:solidFill>
                <a:srgbClr val="9900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428737"/>
            <a:ext cx="4143404" cy="321470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ПОИСК   С ПОМОЩЬЮ: </a:t>
            </a:r>
          </a:p>
          <a:p>
            <a:pPr>
              <a:buNone/>
            </a:pPr>
            <a:endParaRPr lang="ru-RU" b="1" dirty="0" smtClean="0">
              <a:solidFill>
                <a:srgbClr val="660066"/>
              </a:solidFill>
            </a:endParaRPr>
          </a:p>
          <a:p>
            <a:r>
              <a:rPr lang="ru-RU" b="1" dirty="0" smtClean="0">
                <a:solidFill>
                  <a:srgbClr val="660066"/>
                </a:solidFill>
              </a:rPr>
              <a:t>ОБЪЯВЛЕНИЙ В ПРЕССЕ </a:t>
            </a:r>
          </a:p>
          <a:p>
            <a:r>
              <a:rPr lang="ru-RU" b="1" dirty="0" smtClean="0">
                <a:solidFill>
                  <a:srgbClr val="660066"/>
                </a:solidFill>
              </a:rPr>
              <a:t> СПЕЦИАЛЬНЫХ РЕКРУТИНГОВЫХ АГЕНСТВ</a:t>
            </a:r>
            <a:endParaRPr lang="ru-RU" b="1" dirty="0">
              <a:solidFill>
                <a:srgbClr val="660066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14876" y="1600201"/>
            <a:ext cx="4286280" cy="361474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ПРЕДВАРИТЕЛЬНЫЙ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ОТБОР: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>
                <a:solidFill>
                  <a:srgbClr val="660066"/>
                </a:solidFill>
              </a:rPr>
              <a:t>- ПО РЕЗЮМЕ</a:t>
            </a:r>
          </a:p>
          <a:p>
            <a:pPr>
              <a:buNone/>
            </a:pPr>
            <a:r>
              <a:rPr lang="ru-RU" b="1" dirty="0" smtClean="0">
                <a:solidFill>
                  <a:srgbClr val="660066"/>
                </a:solidFill>
              </a:rPr>
              <a:t> - С ПОМОЩЬЮ</a:t>
            </a:r>
          </a:p>
          <a:p>
            <a:pPr>
              <a:buNone/>
            </a:pPr>
            <a:r>
              <a:rPr lang="ru-RU" b="1" dirty="0" smtClean="0">
                <a:solidFill>
                  <a:srgbClr val="660066"/>
                </a:solidFill>
              </a:rPr>
              <a:t>СОБЕСЕДОВАНИЙ</a:t>
            </a:r>
          </a:p>
          <a:p>
            <a:pPr>
              <a:buNone/>
            </a:pPr>
            <a:r>
              <a:rPr lang="ru-RU" b="1" dirty="0" smtClean="0">
                <a:solidFill>
                  <a:srgbClr val="660066"/>
                </a:solidFill>
              </a:rPr>
              <a:t> - СТАНДАРТНЫХ ПСИХОЛОГИЧЕСКИХ ТЕСТОВ</a:t>
            </a:r>
          </a:p>
          <a:p>
            <a:pPr>
              <a:buNone/>
            </a:pPr>
            <a:r>
              <a:rPr lang="ru-RU" b="1" dirty="0" smtClean="0">
                <a:solidFill>
                  <a:srgbClr val="660066"/>
                </a:solidFill>
              </a:rPr>
              <a:t>   </a:t>
            </a:r>
            <a:endParaRPr lang="ru-RU" b="1" dirty="0">
              <a:solidFill>
                <a:srgbClr val="660066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19877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 descr="C:\Users\ё\Desktop\22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65995">
            <a:off x="1815179" y="4256495"/>
            <a:ext cx="3143272" cy="2359872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ё\Desktop\big_363186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3357562"/>
            <a:ext cx="3290100" cy="2714644"/>
          </a:xfrm>
          <a:prstGeom prst="rect">
            <a:avLst/>
          </a:prstGeom>
          <a:noFill/>
        </p:spPr>
      </p:pic>
      <p:pic>
        <p:nvPicPr>
          <p:cNvPr id="3075" name="Picture 3" descr="C:\Users\ё\Desktop\proj_ttk_030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378709">
            <a:off x="5584053" y="746878"/>
            <a:ext cx="3217771" cy="2407044"/>
          </a:xfrm>
          <a:prstGeom prst="rect">
            <a:avLst/>
          </a:prstGeom>
          <a:noFill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9960344">
            <a:off x="365080" y="931847"/>
            <a:ext cx="3071834" cy="2337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0066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4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20907310">
            <a:off x="557996" y="319745"/>
            <a:ext cx="8232345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2000" b="1" cap="none" spc="0" dirty="0" smtClean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ЗА ВНИМАНИЕ</a:t>
            </a:r>
            <a:endParaRPr lang="ru-RU" sz="12000" b="1" cap="none" spc="0" dirty="0">
              <a:ln w="11430"/>
              <a:solidFill>
                <a:srgbClr val="99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224</TotalTime>
  <Words>159</Words>
  <Application>Microsoft Office PowerPoint</Application>
  <PresentationFormat>Экран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РОЛИ МЕНЕДЖЕРА ПО ПЕРСОНАЛУ </vt:lpstr>
      <vt:lpstr>Слайд 5</vt:lpstr>
      <vt:lpstr>ХАРАКТЕРИСТИКА СОТРУДНИКА</vt:lpstr>
      <vt:lpstr>ПОДБОР КАНДИДАТОВ НА ВАКАНТНЫЕ МЕСТА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рямзина а.н.</dc:creator>
  <cp:lastModifiedBy>рямзина а.н.</cp:lastModifiedBy>
  <cp:revision>26</cp:revision>
  <dcterms:created xsi:type="dcterms:W3CDTF">2011-02-28T14:52:48Z</dcterms:created>
  <dcterms:modified xsi:type="dcterms:W3CDTF">2011-03-03T06:30:06Z</dcterms:modified>
</cp:coreProperties>
</file>